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14" d="100"/>
          <a:sy n="114" d="100"/>
        </p:scale>
        <p:origin x="10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28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2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endParaRPr lang="en-JP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8687982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2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5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7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3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2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7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536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6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7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584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079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92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53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16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71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zh-TW"/>
              <a:t>Click icon to add picture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2020/03/30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806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econd Page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6058" r="6085" b="9730"/>
          <a:stretch>
            <a:fillRect/>
          </a:stretch>
        </p:blipFill>
        <p:spPr>
          <a:xfrm>
            <a:off x="0" y="-3273"/>
            <a:ext cx="12192000" cy="68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 panose="020B0604020202020204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 panose="020B0604020202020204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 panose="020B0604020202020204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 panose="020B0604020202020204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453926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56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66.我知誰掌管明天　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我不知明天的道路，每一天只為主活；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我不借明天的太陽，因明天或許陰暗。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我不要為將來憂慮，因我信主的應許；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我今天要與主同行，因祂知前面如何。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有許多未來的事情，我現在不能識透；</a:t>
            </a: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但我知誰掌管明天，我也知誰牽我手。</a:t>
            </a:r>
          </a:p>
        </p:txBody>
      </p:sp>
    </p:spTree>
    <p:extLst>
      <p:ext uri="{BB962C8B-B14F-4D97-AF65-F5344CB8AC3E}">
        <p14:creationId xmlns:p14="http://schemas.microsoft.com/office/powerpoint/2010/main" val="355402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275507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每一步越走越光明，像攀登黃金階梯；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每重擔越挑越輕省，每朵雲披上銀衣。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在那裡陽光常普照，在那裡沒有眼淚；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在美麗彩虹的盡頭，眾山嶺與天相連。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有許多未來的事情，我現在不能識透；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但我知誰掌管明天，我也知誰牽我手。</a:t>
            </a:r>
          </a:p>
        </p:txBody>
      </p:sp>
    </p:spTree>
    <p:extLst>
      <p:ext uri="{BB962C8B-B14F-4D97-AF65-F5344CB8AC3E}">
        <p14:creationId xmlns:p14="http://schemas.microsoft.com/office/powerpoint/2010/main" val="417090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275507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我不知明天的道路，或遭遇生活苦楚；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但那位養活麻雀者，祂必然也看顧我。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祂是我旅途的良伴，或經過水火之災；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但救主必與我同在，祂寶血把我遮蓋。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有許多未來的事情，我現在不能識透；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但我知誰掌管明天，我也知誰牽我手。</a:t>
            </a:r>
          </a:p>
        </p:txBody>
      </p:sp>
    </p:spTree>
    <p:extLst>
      <p:ext uri="{BB962C8B-B14F-4D97-AF65-F5344CB8AC3E}">
        <p14:creationId xmlns:p14="http://schemas.microsoft.com/office/powerpoint/2010/main" val="30059956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069717A-3601-A04E-86D4-76FF53DC6CA2}" vid="{92571DAB-98E7-BA4E-8B25-733F3B57BF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OCCJ PPT Theme</Template>
  <TotalTime>182</TotalTime>
  <Words>255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Theme1</vt:lpstr>
      <vt:lpstr>Office ​​テーマ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Sherry Aakane</dc:creator>
  <cp:lastModifiedBy>Sai Sherry Aakane</cp:lastModifiedBy>
  <cp:revision>38</cp:revision>
  <dcterms:created xsi:type="dcterms:W3CDTF">2020-03-30T06:30:23Z</dcterms:created>
  <dcterms:modified xsi:type="dcterms:W3CDTF">2020-03-30T09:32:40Z</dcterms:modified>
</cp:coreProperties>
</file>